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5" r:id="rId5"/>
    <p:sldId id="272" r:id="rId6"/>
    <p:sldId id="267" r:id="rId7"/>
    <p:sldId id="274" r:id="rId8"/>
    <p:sldId id="266" r:id="rId9"/>
    <p:sldId id="268" r:id="rId10"/>
    <p:sldId id="269" r:id="rId11"/>
    <p:sldId id="270" r:id="rId12"/>
    <p:sldId id="271" r:id="rId13"/>
    <p:sldId id="273" r:id="rId14"/>
    <p:sldId id="260" r:id="rId15"/>
    <p:sldId id="264" r:id="rId1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1"/>
    <p:restoredTop sz="92870"/>
  </p:normalViewPr>
  <p:slideViewPr>
    <p:cSldViewPr snapToGrid="0" snapToObjects="1">
      <p:cViewPr varScale="1">
        <p:scale>
          <a:sx n="76" d="100"/>
          <a:sy n="76" d="100"/>
        </p:scale>
        <p:origin x="216" y="5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FC9999-27E9-A24A-AD6B-1374220F81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BD8187B-6B08-1F4C-BEBF-FA36611208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606C812-B570-0942-888D-CABB650D0F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C0461-E8AA-A74A-AAF5-63AA53B00DE5}" type="datetimeFigureOut">
              <a:rPr lang="ru-RU" smtClean="0"/>
              <a:t>14.05.2022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4F787D3-37C1-ED4C-B82C-E6793EE19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D40FB1C-3AB3-7144-9932-2145F783E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B0493-A2E1-2346-B90E-3CAFEF422BE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748195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25CD15-844A-C84E-99D5-7769B4D31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38CFA04-DEFA-F747-8154-CAD13680F3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7DF3835-EFB9-9C4F-BD60-55B4E76B2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C0461-E8AA-A74A-AAF5-63AA53B00DE5}" type="datetimeFigureOut">
              <a:rPr lang="ru-RU" smtClean="0"/>
              <a:t>14.05.2022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894EF56-653D-A842-97B4-A9297A610C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22E542E-19A9-E947-8560-EB672AA9B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B0493-A2E1-2346-B90E-3CAFEF422BE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302363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BE93FCD9-DD07-9340-A16C-3C04D25C9A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8484AD9-CD18-1643-81E8-6D39D3FC5C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26FC37D-AC2A-4542-B9D9-1136AE66A0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C0461-E8AA-A74A-AAF5-63AA53B00DE5}" type="datetimeFigureOut">
              <a:rPr lang="ru-RU" smtClean="0"/>
              <a:t>14.05.2022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7F4107F-0BF6-D640-B934-7451F5242F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ED61434-B804-DB4F-A8EE-2E230E2E47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B0493-A2E1-2346-B90E-3CAFEF422BE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062128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4C20C3-06DE-0F49-B234-2DD54BC3B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E067EB1-5D63-E547-929D-1186DDD421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F31E1F4-AA68-954F-9CF3-09F9248FC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C0461-E8AA-A74A-AAF5-63AA53B00DE5}" type="datetimeFigureOut">
              <a:rPr lang="ru-RU" smtClean="0"/>
              <a:t>14.05.2022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A0F98D8-6FC7-2740-ACF1-49112C6BD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9B310B7-E54C-344F-844B-CE662183F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B0493-A2E1-2346-B90E-3CAFEF422BE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25608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DC74B6-DBAE-534A-9106-90091D2328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DE56508-932B-284A-8E9C-EF10596955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737CC99-7506-F740-B486-42E40B3706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C0461-E8AA-A74A-AAF5-63AA53B00DE5}" type="datetimeFigureOut">
              <a:rPr lang="ru-RU" smtClean="0"/>
              <a:t>14.05.2022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F0F7A2E-4A1F-3045-8630-13A6D08CB4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C1F6707-E81D-464D-BA80-F8D1A466C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B0493-A2E1-2346-B90E-3CAFEF422BE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68393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451E1E-F59B-764C-A254-843DD4E17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3F1378A-0510-FB40-9586-7470C51F6C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D074FDD-F2DE-BE4B-B861-D0839FE58B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0ECADD5-E7FB-C143-B59B-3F4A012A45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C0461-E8AA-A74A-AAF5-63AA53B00DE5}" type="datetimeFigureOut">
              <a:rPr lang="ru-RU" smtClean="0"/>
              <a:t>14.05.2022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2365F74-BC08-6D43-AB68-FC5DD4402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375F460-F686-5D4C-9D77-9F2ECB7C1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B0493-A2E1-2346-B90E-3CAFEF422BE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88465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46CDD9-2F14-484E-BB0A-5F82FAD4E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EA83063-0466-274D-9E3B-519E8BCE6E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29E8DD6-7D52-9344-96C5-51601ADFCA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3A4EA37F-2925-EB44-AD50-38A98C7362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6F5A3887-80AD-334C-B6CB-161E4C2FF8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9F8D54BE-ED9A-BB44-9B58-6D0935FF7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C0461-E8AA-A74A-AAF5-63AA53B00DE5}" type="datetimeFigureOut">
              <a:rPr lang="ru-RU" smtClean="0"/>
              <a:t>14.05.2022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383A1E6C-23AF-4342-8EC1-FEBFBC40D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475DCC13-34C3-B84C-8B88-2CD56F895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B0493-A2E1-2346-B90E-3CAFEF422BE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48987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81E974-5FF2-F64F-9BC5-EFB87DBCB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4468A437-06EC-B443-996B-FC35B8FFA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C0461-E8AA-A74A-AAF5-63AA53B00DE5}" type="datetimeFigureOut">
              <a:rPr lang="ru-RU" smtClean="0"/>
              <a:t>14.05.2022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1390505-2E59-3941-8B29-DC54157E5F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2AC8539-B657-8140-87CB-302C9B837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B0493-A2E1-2346-B90E-3CAFEF422BE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30924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78DEB55F-03E0-4F4D-8206-00F0FBFBD8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C0461-E8AA-A74A-AAF5-63AA53B00DE5}" type="datetimeFigureOut">
              <a:rPr lang="ru-RU" smtClean="0"/>
              <a:t>14.05.2022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8D3E0A6-CD53-0845-84C6-4A6931EF5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9B9AF75-3B29-9648-9FD5-C6D5ED7E5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B0493-A2E1-2346-B90E-3CAFEF422BE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99178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B4E235-29F5-684C-B980-D67D83F86B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2507C70-FDAD-DE48-B23E-F90572B32C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95D5E73-134D-EE41-AB39-4ABDE9A3A3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D416A44-0937-C041-8D7F-88C4ACC57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C0461-E8AA-A74A-AAF5-63AA53B00DE5}" type="datetimeFigureOut">
              <a:rPr lang="ru-RU" smtClean="0"/>
              <a:t>14.05.2022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8149DF0-8AE1-A14D-89C5-467331DD0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A6A1699-53F7-FA48-AE60-D926D38D6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B0493-A2E1-2346-B90E-3CAFEF422BE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161690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B52BFA-3D9B-F948-860F-93280C743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1E05D9DB-44EC-AA41-931B-3B3E46D6D3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ED11EDB-7D82-4C4C-BF59-260F27F7E0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8964F19-3759-214F-B057-138A88CF57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C0461-E8AA-A74A-AAF5-63AA53B00DE5}" type="datetimeFigureOut">
              <a:rPr lang="ru-RU" smtClean="0"/>
              <a:t>14.05.2022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5E127C5-73FA-524D-90FD-92F8297913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DAF8D5C-D59C-2E4A-83C7-9DBA05D3C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B0493-A2E1-2346-B90E-3CAFEF422BE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9936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C586DD3-9747-AC4E-AA30-AA7CF5956B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6F1425D-E15C-E74B-9B93-3305B88F41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CEB22DF-0CEA-7849-8594-898C923BE8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FC0461-E8AA-A74A-AAF5-63AA53B00DE5}" type="datetimeFigureOut">
              <a:rPr lang="ru-RU" smtClean="0"/>
              <a:t>14.05.2022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1D90DCA-3147-444B-BFD1-F2E7260075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A4FC1D9-5CD7-EC47-BF56-CB738AE7AA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5B0493-A2E1-2346-B90E-3CAFEF422BE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02049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FB67B5-88BA-254A-9AF1-D81A1B44E2B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Защита лабораторной работы №13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092B9AB-6B92-3A40-A961-BC4E71348C6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76434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8FD4DA2-626B-0743-BC81-84D4B3A2FB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575" y="279717"/>
            <a:ext cx="11880850" cy="1723602"/>
          </a:xfrm>
        </p:spPr>
        <p:txBody>
          <a:bodyPr>
            <a:normAutofit fontScale="90000"/>
          </a:bodyPr>
          <a:lstStyle/>
          <a:p>
            <a:r>
              <a:rPr lang="ru-RU" dirty="0"/>
              <a:t>Первоначальная настройка маршрутизирующего коммутатора msk-hostel-gw-1.</a:t>
            </a:r>
            <a:br>
              <a:rPr lang="ru-RU" dirty="0"/>
            </a:br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C704376-2B16-C7E1-7BB9-C89E5B52FA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6854" y="1592263"/>
            <a:ext cx="5940425" cy="5697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3674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E5AB07-913F-DC49-95DB-88EF5E8B9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0000"/>
            <a:ext cx="10515600" cy="1325563"/>
          </a:xfrm>
        </p:spPr>
        <p:txBody>
          <a:bodyPr>
            <a:normAutofit/>
          </a:bodyPr>
          <a:lstStyle/>
          <a:p>
            <a:r>
              <a:rPr lang="ru-RU" dirty="0"/>
              <a:t>Первоначальная настройка коммутатора </a:t>
            </a:r>
            <a:r>
              <a:rPr lang="en-US" dirty="0" err="1"/>
              <a:t>msk</a:t>
            </a:r>
            <a:r>
              <a:rPr lang="ru-RU" dirty="0"/>
              <a:t>-</a:t>
            </a:r>
            <a:r>
              <a:rPr lang="en-US" dirty="0"/>
              <a:t>hostel</a:t>
            </a:r>
            <a:r>
              <a:rPr lang="ru-RU" dirty="0"/>
              <a:t>-</a:t>
            </a:r>
            <a:r>
              <a:rPr lang="en-US" dirty="0" err="1"/>
              <a:t>sw</a:t>
            </a:r>
            <a:r>
              <a:rPr lang="ru-RU" dirty="0"/>
              <a:t>-1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DFDCF60-65ED-D0D5-85D6-7933B00406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9387" y="947647"/>
            <a:ext cx="5940425" cy="5697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0413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936065-15FF-FF05-6898-50E620EA6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21590"/>
            <a:ext cx="12192000" cy="1630257"/>
          </a:xfrm>
        </p:spPr>
        <p:txBody>
          <a:bodyPr>
            <a:normAutofit/>
          </a:bodyPr>
          <a:lstStyle/>
          <a:p>
            <a:r>
              <a:rPr lang="ru-RU" dirty="0"/>
              <a:t>Первоначальная настройка коммутатора sch-sochi-sw-1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F21ADE9-44B3-1A39-E894-604609312C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5787" y="793538"/>
            <a:ext cx="5940425" cy="5697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09197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EC5FB68-8763-74E8-DCAB-3007BAF87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Первоначальная настройка маршрутизатора sch-sochi-gw-1</a:t>
            </a:r>
            <a:br>
              <a:rPr lang="ru-RU" dirty="0"/>
            </a:b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529BA5A-B367-DC55-58E3-35DD1504D7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8054" y="1027906"/>
            <a:ext cx="5940425" cy="5697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1146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C8790A1-8B8C-CA45-92B0-A67A0C6503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Итоги выполнения работы</a:t>
            </a:r>
          </a:p>
        </p:txBody>
      </p:sp>
      <p:sp>
        <p:nvSpPr>
          <p:cNvPr id="7" name="Объект 2">
            <a:extLst>
              <a:ext uri="{FF2B5EF4-FFF2-40B4-BE49-F238E27FC236}">
                <a16:creationId xmlns:a16="http://schemas.microsoft.com/office/drawing/2014/main" id="{0A6AB523-867F-A41A-650B-AC2C61F893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1600"/>
            <a:ext cx="10515600" cy="5486400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ru-RU" dirty="0"/>
              <a:t>Внести изменения в схемы </a:t>
            </a:r>
            <a:r>
              <a:rPr lang="de-DE" dirty="0"/>
              <a:t>L1, L2 </a:t>
            </a:r>
            <a:r>
              <a:rPr lang="ru-RU" dirty="0"/>
              <a:t>и </a:t>
            </a:r>
            <a:r>
              <a:rPr lang="de-DE" dirty="0"/>
              <a:t>L3 </a:t>
            </a:r>
            <a:r>
              <a:rPr lang="ru-RU" dirty="0"/>
              <a:t>сети, добавив в них информацию о сети основной территории (42-й квартал в Москве) и сети филиала в г. Сочи.</a:t>
            </a:r>
          </a:p>
          <a:p>
            <a:pPr marL="514350" indent="-514350">
              <a:buAutoNum type="arabicPeriod"/>
            </a:pPr>
            <a:r>
              <a:rPr lang="ru-RU" dirty="0"/>
              <a:t>Дополнить схему проекта, добавив подсеть основной территории организации 42-го квартала в Москве и подсеть филиала в г. Сочи (раздел 13.4.1).</a:t>
            </a:r>
          </a:p>
          <a:p>
            <a:pPr marL="514350" indent="-514350">
              <a:buAutoNum type="arabicPeriod"/>
            </a:pPr>
            <a:r>
              <a:rPr lang="ru-RU" dirty="0"/>
              <a:t>Сделать первоначальную настройку добавленного в проект оборудования (разделы 13.4.2 и 13.4.3).</a:t>
            </a:r>
          </a:p>
          <a:p>
            <a:pPr marL="514350" indent="-514350">
              <a:buAutoNum type="arabicPeriod"/>
            </a:pPr>
            <a:r>
              <a:rPr lang="ru-RU" dirty="0"/>
              <a:t>При выполнении работы необходимо учитывалось соглашение об именовании (см. раздел 2.5).</a:t>
            </a:r>
          </a:p>
        </p:txBody>
      </p:sp>
    </p:spTree>
    <p:extLst>
      <p:ext uri="{BB962C8B-B14F-4D97-AF65-F5344CB8AC3E}">
        <p14:creationId xmlns:p14="http://schemas.microsoft.com/office/powerpoint/2010/main" val="7139504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8AFC2F-CD86-B049-908A-DDDF22A1D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Вывод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A2E2F04-E436-DB4E-B8FD-09DF25319C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Я провела подготовительные мероприятия по организации взаимодействия через сеть провайдера посредством статической маршрутизации локальной сети с сетью основного здания, расположенного в 42-м квартале в Москве, и сетью филиала, расположенного в г. Сочи.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907981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AE3FAC8-6EA7-2042-A6ED-8F23B45D3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Цель лабораторной работы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AAA59CA-612F-4C46-832B-6F17F04275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ru-RU" dirty="0"/>
              <a:t>Провести подготовительные мероприятия по организации взаимодействия через сеть провайдера посредством статической маршрутизации локальной сети с сетью основного здания, расположенного в 42-м квартале в Москве, и сетью филиала, расположенного в г. Сочи.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869270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63DBDAF-FF0F-7F40-9FE8-CEA13F060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Задание лабораторной работы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BD78BFE-0FEB-7E46-892A-C21334CE08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1600"/>
            <a:ext cx="10515600" cy="5486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1. Внести изменения в схемы L1, L2 и L3 сети, добавив в них информацию о сети основной территории (42-й квартал в Москве) и сети филиала в г. Сочи.</a:t>
            </a:r>
          </a:p>
          <a:p>
            <a:pPr marL="0" indent="0">
              <a:buNone/>
            </a:pPr>
            <a:r>
              <a:rPr lang="ru-RU" dirty="0"/>
              <a:t>2. Дополнить схему проекта, добавив подсеть основной территории организации 42-го квартала в Москве и подсеть филиала в г. Сочи (раздел 13.4.1).</a:t>
            </a:r>
          </a:p>
          <a:p>
            <a:pPr marL="0" indent="0">
              <a:buNone/>
            </a:pPr>
            <a:r>
              <a:rPr lang="ru-RU" dirty="0"/>
              <a:t>3. Сделать первоначальную настройку добавленного в проект оборудования (разделы 13.4.2 и 13.4.3).</a:t>
            </a:r>
          </a:p>
          <a:p>
            <a:pPr marL="0" indent="0">
              <a:buNone/>
            </a:pPr>
            <a:r>
              <a:rPr lang="ru-RU" dirty="0"/>
              <a:t>4. При выполнении работы необходимо учитывать соглашение об именовании (см. раздел 2.5).</a:t>
            </a:r>
          </a:p>
          <a:p>
            <a:pPr marL="514350" indent="-514350">
              <a:buAutoNum type="arabicPeriod"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661816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EF7D07-0263-EA4E-8F06-C989363059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54289"/>
            <a:ext cx="10515600" cy="1325563"/>
          </a:xfrm>
        </p:spPr>
        <p:txBody>
          <a:bodyPr/>
          <a:lstStyle/>
          <a:p>
            <a:r>
              <a:rPr lang="ru-RU" dirty="0"/>
              <a:t>Схема</a:t>
            </a:r>
            <a:r>
              <a:rPr lang="en-US" dirty="0"/>
              <a:t> </a:t>
            </a:r>
            <a:r>
              <a:rPr lang="ru-RU" dirty="0"/>
              <a:t>сети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33B5A40-27CD-ED32-9816-60A4BEC99F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3589" y="-184421"/>
            <a:ext cx="5749637" cy="7564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43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011131-EB95-AA84-7BC3-30B21D9E8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Схемы </a:t>
            </a:r>
            <a:r>
              <a:rPr lang="en-US" dirty="0"/>
              <a:t>L1, L2 </a:t>
            </a:r>
            <a:r>
              <a:rPr lang="ru-RU" dirty="0"/>
              <a:t>и </a:t>
            </a:r>
            <a:r>
              <a:rPr lang="en-US" dirty="0"/>
              <a:t>L3</a:t>
            </a:r>
            <a:endParaRPr lang="ru-RU" dirty="0"/>
          </a:p>
        </p:txBody>
      </p:sp>
      <p:pic>
        <p:nvPicPr>
          <p:cNvPr id="1027" name="Рисунок 18">
            <a:extLst>
              <a:ext uri="{FF2B5EF4-FFF2-40B4-BE49-F238E27FC236}">
                <a16:creationId xmlns:a16="http://schemas.microsoft.com/office/drawing/2014/main" id="{AF3668D4-10CE-0139-5753-90BFC7C8AD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98" y="1219637"/>
            <a:ext cx="3505091" cy="5688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Рисунок 19">
            <a:extLst>
              <a:ext uri="{FF2B5EF4-FFF2-40B4-BE49-F238E27FC236}">
                <a16:creationId xmlns:a16="http://schemas.microsoft.com/office/drawing/2014/main" id="{698D0D0B-3F29-17AC-A01B-D46DB293B0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0489" y="1219635"/>
            <a:ext cx="3503860" cy="5688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5" name="Рисунок 20">
            <a:extLst>
              <a:ext uri="{FF2B5EF4-FFF2-40B4-BE49-F238E27FC236}">
                <a16:creationId xmlns:a16="http://schemas.microsoft.com/office/drawing/2014/main" id="{F1DDC569-CC14-3276-A479-2812D65DE0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89262" y="2165401"/>
            <a:ext cx="4164538" cy="2527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3B48C46-7E3D-D9D6-BE87-A1C1C661F9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68B7E12-64AA-6F4B-7D1B-031381EFC4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423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3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Рисунок </a:t>
            </a:r>
            <a:r>
              <a:rPr kumimoji="0" lang="en-US" altLang="ru-RU" sz="13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1.  Схема L1. </a:t>
            </a:r>
            <a:endParaRPr kumimoji="0" lang="en-US" altLang="ru-RU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ru-RU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A816AC6-9FFE-C116-6F8C-22E3BCA521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8351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3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Рисунок </a:t>
            </a:r>
            <a:r>
              <a:rPr kumimoji="0" lang="en-US" altLang="ru-RU" sz="13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2.  Схема L2. </a:t>
            </a:r>
            <a:endParaRPr kumimoji="0" lang="en-US" altLang="ru-RU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ru-RU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48DEEDA-DADF-E07B-DA91-00D19241EE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19583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3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Рисунок </a:t>
            </a:r>
            <a:r>
              <a:rPr kumimoji="0" lang="en-US" altLang="ru-RU" sz="13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3.  Схема L3. </a:t>
            </a:r>
            <a:endParaRPr kumimoji="0" lang="en-US" altLang="ru-RU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95605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F76B23DB-2F7F-2B6A-32BD-8E460DC1A4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5588" y="78301"/>
            <a:ext cx="9679745" cy="1412875"/>
          </a:xfrm>
        </p:spPr>
        <p:txBody>
          <a:bodyPr>
            <a:normAutofit/>
          </a:bodyPr>
          <a:lstStyle/>
          <a:p>
            <a:r>
              <a:rPr lang="ru-RU" dirty="0"/>
              <a:t>Замена модулей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E63FEC57-DD7B-51A6-552A-8110D4084F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9816" y="1491176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pic>
        <p:nvPicPr>
          <p:cNvPr id="2049" name="Рисунок 1">
            <a:extLst>
              <a:ext uri="{FF2B5EF4-FFF2-40B4-BE49-F238E27FC236}">
                <a16:creationId xmlns:a16="http://schemas.microsoft.com/office/drawing/2014/main" id="{89B6E6D1-358E-9C29-DC34-8DBB21F0E5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839429"/>
            <a:ext cx="5943600" cy="370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3">
            <a:extLst>
              <a:ext uri="{FF2B5EF4-FFF2-40B4-BE49-F238E27FC236}">
                <a16:creationId xmlns:a16="http://schemas.microsoft.com/office/drawing/2014/main" id="{50560E1A-E5FA-FDA5-75B1-D4876D31FA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6667" y="318224"/>
            <a:ext cx="13088165" cy="292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.</a:t>
            </a: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D68173AF-B870-5F9C-0A83-2D5D82BA53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5460" y="1142923"/>
            <a:ext cx="5246158" cy="5433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51240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A0C81C8-CB6E-C8E7-0F02-A43994D7C3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1353800" cy="1325563"/>
          </a:xfrm>
        </p:spPr>
        <p:txBody>
          <a:bodyPr/>
          <a:lstStyle/>
          <a:p>
            <a:r>
              <a:rPr lang="ru-RU" dirty="0"/>
              <a:t>Добавление города Сочи и соответствующего здания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E26F240-31FF-C68B-82C4-898F89661F6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721" y="1943205"/>
            <a:ext cx="5940425" cy="473265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DE03F62-910F-81C2-36F0-ABABC591565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6900" y="1943204"/>
            <a:ext cx="5940425" cy="4732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5893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841E33-6839-874B-A511-F43A44FCA1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38545"/>
            <a:ext cx="12192000" cy="1325563"/>
          </a:xfrm>
        </p:spPr>
        <p:txBody>
          <a:bodyPr>
            <a:normAutofit fontScale="90000"/>
          </a:bodyPr>
          <a:lstStyle/>
          <a:p>
            <a:r>
              <a:rPr lang="ru-RU" dirty="0"/>
              <a:t>Первоначальная настройка маршрутизатора </a:t>
            </a:r>
            <a:r>
              <a:rPr lang="en-US" dirty="0" err="1"/>
              <a:t>msk</a:t>
            </a:r>
            <a:r>
              <a:rPr lang="ru-RU" dirty="0"/>
              <a:t>-</a:t>
            </a:r>
            <a:r>
              <a:rPr lang="en-US" dirty="0"/>
              <a:t>q</a:t>
            </a:r>
            <a:r>
              <a:rPr lang="ru-RU" dirty="0"/>
              <a:t>42-</a:t>
            </a:r>
            <a:r>
              <a:rPr lang="en-US" dirty="0" err="1"/>
              <a:t>gw</a:t>
            </a:r>
            <a:r>
              <a:rPr lang="ru-RU" dirty="0"/>
              <a:t>-1</a:t>
            </a:r>
            <a:br>
              <a:rPr lang="ru-RU" dirty="0"/>
            </a:br>
            <a:endParaRPr lang="ru-RU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3683FB8D-C017-9302-42B8-E45726F8E6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A3FDA163-7DED-60A9-069B-DFA498B7D7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1656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6F16D2AD-9D52-9D0B-6D02-F5F2258608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78740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6683B6B-5874-E2BF-3464-AC8362ECF9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5787" y="580390"/>
            <a:ext cx="5940425" cy="5697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6598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9667FCF-84E3-6044-B257-FD2C006E1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2170"/>
            <a:ext cx="11804073" cy="1941321"/>
          </a:xfrm>
        </p:spPr>
        <p:txBody>
          <a:bodyPr>
            <a:normAutofit/>
          </a:bodyPr>
          <a:lstStyle/>
          <a:p>
            <a:r>
              <a:rPr lang="ru-RU" dirty="0"/>
              <a:t>Первоначальная настройка коммутатора msk-q42-sw-1.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1C83E40-98ED-D7D5-0120-03A6C2BD0C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5787" y="1148610"/>
            <a:ext cx="5940425" cy="5697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37458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576</TotalTime>
  <Words>339</Words>
  <Application>Microsoft Macintosh PowerPoint</Application>
  <PresentationFormat>Широкоэкранный</PresentationFormat>
  <Paragraphs>29</Paragraphs>
  <Slides>15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Тема Office</vt:lpstr>
      <vt:lpstr>Защита лабораторной работы №13</vt:lpstr>
      <vt:lpstr>Цель лабораторной работы</vt:lpstr>
      <vt:lpstr>Задание лабораторной работы</vt:lpstr>
      <vt:lpstr>Схема сети</vt:lpstr>
      <vt:lpstr>Схемы L1, L2 и L3</vt:lpstr>
      <vt:lpstr>Замена модулей</vt:lpstr>
      <vt:lpstr>Добавление города Сочи и соответствующего здания</vt:lpstr>
      <vt:lpstr>Первоначальная настройка маршрутизатора msk-q42-gw-1 </vt:lpstr>
      <vt:lpstr>Первоначальная настройка коммутатора msk-q42-sw-1.</vt:lpstr>
      <vt:lpstr>Первоначальная настройка маршрутизирующего коммутатора msk-hostel-gw-1. </vt:lpstr>
      <vt:lpstr>Первоначальная настройка коммутатора msk-hostel-sw-1</vt:lpstr>
      <vt:lpstr>Первоначальная настройка коммутатора sch-sochi-sw-1</vt:lpstr>
      <vt:lpstr>Первоначальная настройка маршрутизатора sch-sochi-gw-1 </vt:lpstr>
      <vt:lpstr>Итоги выполнения работы</vt:lpstr>
      <vt:lpstr>Вывод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Екатерина-Виктория Петрова</dc:creator>
  <cp:lastModifiedBy>Екатерина-Виктория Петрова</cp:lastModifiedBy>
  <cp:revision>20</cp:revision>
  <dcterms:created xsi:type="dcterms:W3CDTF">2021-10-31T04:47:31Z</dcterms:created>
  <dcterms:modified xsi:type="dcterms:W3CDTF">2022-05-14T17:43:40Z</dcterms:modified>
</cp:coreProperties>
</file>

<file path=docProps/thumbnail.jpeg>
</file>